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BF9"/>
    <a:srgbClr val="DFF9F6"/>
    <a:srgbClr val="F2FCFB"/>
    <a:srgbClr val="44DE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9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7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ight Triangle 33">
            <a:extLst>
              <a:ext uri="{FF2B5EF4-FFF2-40B4-BE49-F238E27FC236}">
                <a16:creationId xmlns:a16="http://schemas.microsoft.com/office/drawing/2014/main" id="{A4C6045D-C083-9C7F-34EC-37CC3D7FE7FB}"/>
              </a:ext>
            </a:extLst>
          </p:cNvPr>
          <p:cNvSpPr/>
          <p:nvPr userDrawn="1"/>
        </p:nvSpPr>
        <p:spPr>
          <a:xfrm>
            <a:off x="0" y="5344160"/>
            <a:ext cx="3749040" cy="1513840"/>
          </a:xfrm>
          <a:prstGeom prst="rtTriangle">
            <a:avLst/>
          </a:prstGeom>
          <a:solidFill>
            <a:srgbClr val="E9FB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Mustangs of Las Colinas Sculpture and Exhibit">
            <a:extLst>
              <a:ext uri="{FF2B5EF4-FFF2-40B4-BE49-F238E27FC236}">
                <a16:creationId xmlns:a16="http://schemas.microsoft.com/office/drawing/2014/main" id="{AE2EA0F2-CE51-C0EC-08A6-1915C57FD30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03" b="40447"/>
          <a:stretch>
            <a:fillRect/>
          </a:stretch>
        </p:blipFill>
        <p:spPr bwMode="auto">
          <a:xfrm>
            <a:off x="1" y="-5946"/>
            <a:ext cx="12191999" cy="179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3DDD3363-DD0D-4BB2-FD90-A1B02BE48B18}"/>
              </a:ext>
            </a:extLst>
          </p:cNvPr>
          <p:cNvSpPr/>
          <p:nvPr userDrawn="1"/>
        </p:nvSpPr>
        <p:spPr>
          <a:xfrm>
            <a:off x="0" y="-5946"/>
            <a:ext cx="12192000" cy="1793095"/>
          </a:xfrm>
          <a:prstGeom prst="rect">
            <a:avLst/>
          </a:prstGeom>
          <a:gradFill flip="none" rotWithShape="1">
            <a:gsLst>
              <a:gs pos="0">
                <a:srgbClr val="44DECD">
                  <a:alpha val="50000"/>
                </a:srgbClr>
              </a:gs>
              <a:gs pos="72000">
                <a:schemeClr val="accent1">
                  <a:lumMod val="45000"/>
                  <a:lumOff val="55000"/>
                  <a:alpha val="70000"/>
                </a:schemeClr>
              </a:gs>
              <a:gs pos="83000">
                <a:schemeClr val="accent1">
                  <a:lumMod val="45000"/>
                  <a:lumOff val="55000"/>
                  <a:alpha val="70000"/>
                </a:schemeClr>
              </a:gs>
              <a:gs pos="100000">
                <a:schemeClr val="accent1">
                  <a:lumMod val="30000"/>
                  <a:lumOff val="70000"/>
                  <a:alpha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2BE6D09-440D-8FB1-D42B-EC15E51BE936}"/>
              </a:ext>
            </a:extLst>
          </p:cNvPr>
          <p:cNvSpPr/>
          <p:nvPr userDrawn="1"/>
        </p:nvSpPr>
        <p:spPr>
          <a:xfrm>
            <a:off x="0" y="-11384"/>
            <a:ext cx="6158866" cy="1747399"/>
          </a:xfrm>
          <a:prstGeom prst="rect">
            <a:avLst/>
          </a:prstGeom>
          <a:gradFill flip="none" rotWithShape="1">
            <a:gsLst>
              <a:gs pos="17000">
                <a:srgbClr val="F2FCFB"/>
              </a:gs>
              <a:gs pos="0">
                <a:srgbClr val="F2FCFB">
                  <a:alpha val="0"/>
                </a:srgbClr>
              </a:gs>
              <a:gs pos="100000">
                <a:srgbClr val="F2FCFB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B83D5E-F80D-C595-0F6A-124AB4DAE6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97985" y="2140714"/>
            <a:ext cx="6321761" cy="2191834"/>
          </a:xfrm>
        </p:spPr>
        <p:txBody>
          <a:bodyPr anchor="ctr">
            <a:noAutofit/>
          </a:bodyPr>
          <a:lstStyle>
            <a:lvl1pPr algn="ctr">
              <a:defRPr sz="4800">
                <a:latin typeface="Aptos ExtraBold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FC8723-04CD-DE63-EE32-EBD6D93ECD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87059" y="4620704"/>
            <a:ext cx="5617882" cy="826527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C94633-43BE-B4FB-2922-91ADBB0F26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9" y="105327"/>
            <a:ext cx="1666499" cy="140212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84DFB6E-CCAD-25A5-AF9A-AECE8F7F82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120" y="5447231"/>
            <a:ext cx="1026458" cy="97572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EF23FEA-9989-376C-8C50-13AAE71F3879}"/>
              </a:ext>
            </a:extLst>
          </p:cNvPr>
          <p:cNvSpPr txBox="1"/>
          <p:nvPr userDrawn="1"/>
        </p:nvSpPr>
        <p:spPr>
          <a:xfrm>
            <a:off x="1984358" y="641818"/>
            <a:ext cx="3446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chemeClr val="tx1"/>
                </a:solidFill>
                <a:latin typeface="Aptos ExtraBold" panose="020B0004020202020204" pitchFamily="34" charset="0"/>
              </a:rPr>
              <a:t>FALL 2026 MEETING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A7B0DA-EDB2-7157-D571-1C68E2149E0C}"/>
              </a:ext>
            </a:extLst>
          </p:cNvPr>
          <p:cNvSpPr txBox="1"/>
          <p:nvPr userDrawn="1"/>
        </p:nvSpPr>
        <p:spPr>
          <a:xfrm>
            <a:off x="1984358" y="347619"/>
            <a:ext cx="1992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0" i="0" dirty="0">
                <a:solidFill>
                  <a:schemeClr val="tx1"/>
                </a:solidFill>
                <a:latin typeface="Aptos Display" panose="020B0004020202020204" pitchFamily="34" charset="0"/>
              </a:rPr>
              <a:t>NCURA Region V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C765D8E-42CA-55CF-A6C4-44279055FC6F}"/>
              </a:ext>
            </a:extLst>
          </p:cNvPr>
          <p:cNvSpPr txBox="1"/>
          <p:nvPr userDrawn="1"/>
        </p:nvSpPr>
        <p:spPr>
          <a:xfrm>
            <a:off x="1984358" y="1062897"/>
            <a:ext cx="2893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</a:rPr>
              <a:t>Irving, TX   |   Nov. 1 – 3, 2026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DD61F77-E776-76F6-5E60-1F1B8A728411}"/>
              </a:ext>
            </a:extLst>
          </p:cNvPr>
          <p:cNvSpPr/>
          <p:nvPr userDrawn="1"/>
        </p:nvSpPr>
        <p:spPr>
          <a:xfrm>
            <a:off x="0" y="1736016"/>
            <a:ext cx="12192000" cy="66373"/>
          </a:xfrm>
          <a:prstGeom prst="rect">
            <a:avLst/>
          </a:prstGeom>
          <a:solidFill>
            <a:srgbClr val="44DE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4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The Mustangs of Las Colinas Museum &amp; Sculpture">
            <a:extLst>
              <a:ext uri="{FF2B5EF4-FFF2-40B4-BE49-F238E27FC236}">
                <a16:creationId xmlns:a16="http://schemas.microsoft.com/office/drawing/2014/main" id="{8FC57217-9A7E-E1B9-EDE0-2E89F40134C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3" t="28822" b="11330"/>
          <a:stretch>
            <a:fillRect/>
          </a:stretch>
        </p:blipFill>
        <p:spPr bwMode="auto">
          <a:xfrm>
            <a:off x="-33966" y="-22963"/>
            <a:ext cx="12225966" cy="688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BCCDC53-6476-954A-7728-AE7B5BC6217A}"/>
              </a:ext>
            </a:extLst>
          </p:cNvPr>
          <p:cNvSpPr/>
          <p:nvPr userDrawn="1"/>
        </p:nvSpPr>
        <p:spPr>
          <a:xfrm>
            <a:off x="-33966" y="-26008"/>
            <a:ext cx="12225966" cy="6887052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56E6C6-ECDE-8304-5960-470ED1E82739}"/>
              </a:ext>
            </a:extLst>
          </p:cNvPr>
          <p:cNvSpPr/>
          <p:nvPr userDrawn="1"/>
        </p:nvSpPr>
        <p:spPr>
          <a:xfrm>
            <a:off x="4063999" y="1390202"/>
            <a:ext cx="7638405" cy="5467798"/>
          </a:xfrm>
          <a:prstGeom prst="rect">
            <a:avLst/>
          </a:prstGeom>
          <a:solidFill>
            <a:srgbClr val="44DE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91C19D-028A-8CC8-7E5C-1DC4B405B2BE}"/>
              </a:ext>
            </a:extLst>
          </p:cNvPr>
          <p:cNvSpPr/>
          <p:nvPr userDrawn="1"/>
        </p:nvSpPr>
        <p:spPr>
          <a:xfrm>
            <a:off x="4241026" y="1087120"/>
            <a:ext cx="7638405" cy="5785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B83D5E-F80D-C595-0F6A-124AB4DAE6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17977" y="3206060"/>
            <a:ext cx="6321761" cy="2191834"/>
          </a:xfrm>
        </p:spPr>
        <p:txBody>
          <a:bodyPr anchor="ctr">
            <a:noAutofit/>
          </a:bodyPr>
          <a:lstStyle>
            <a:lvl1pPr algn="l">
              <a:defRPr sz="4800">
                <a:latin typeface="Aptos ExtraBold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FC8723-04CD-DE63-EE32-EBD6D93ECD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17977" y="5542790"/>
            <a:ext cx="6321760" cy="826527"/>
          </a:xfrm>
        </p:spPr>
        <p:txBody>
          <a:bodyPr anchor="ctr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  <a:p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84DFB6E-CCAD-25A5-AF9A-AECE8F7F82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0" y="5631800"/>
            <a:ext cx="1026458" cy="975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83C5B7-048A-A40E-48FA-5F3100751C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977" y="1245306"/>
            <a:ext cx="1666499" cy="14021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2434C3-EDB6-1E01-C3DA-B8F0213AB4F3}"/>
              </a:ext>
            </a:extLst>
          </p:cNvPr>
          <p:cNvSpPr txBox="1"/>
          <p:nvPr userDrawn="1"/>
        </p:nvSpPr>
        <p:spPr>
          <a:xfrm>
            <a:off x="6746943" y="1832232"/>
            <a:ext cx="3446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44DECD"/>
                </a:solidFill>
                <a:latin typeface="Aptos ExtraBold" panose="020B0004020202020204" pitchFamily="34" charset="0"/>
              </a:rPr>
              <a:t>FALL 2026 MEETING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C04ACA-0EA4-5E51-3498-B2AF98C6AD24}"/>
              </a:ext>
            </a:extLst>
          </p:cNvPr>
          <p:cNvSpPr txBox="1"/>
          <p:nvPr userDrawn="1"/>
        </p:nvSpPr>
        <p:spPr>
          <a:xfrm>
            <a:off x="6746943" y="1538033"/>
            <a:ext cx="2205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>
                <a:solidFill>
                  <a:srgbClr val="44DECD"/>
                </a:solidFill>
                <a:latin typeface="Aptos Display" panose="020B0004020202020204" pitchFamily="34" charset="0"/>
              </a:rPr>
              <a:t>NCURA Region V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998ED-72CC-EA17-7D52-0DD5AC6AC60D}"/>
              </a:ext>
            </a:extLst>
          </p:cNvPr>
          <p:cNvSpPr txBox="1"/>
          <p:nvPr userDrawn="1"/>
        </p:nvSpPr>
        <p:spPr>
          <a:xfrm>
            <a:off x="6746943" y="2253311"/>
            <a:ext cx="2893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</a:rPr>
              <a:t>Irving, TX   |   Nov. 1 – 3, 2026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F49567E-0FB9-4D32-0C54-7F4A86DB377B}"/>
              </a:ext>
            </a:extLst>
          </p:cNvPr>
          <p:cNvCxnSpPr>
            <a:cxnSpLocks/>
          </p:cNvCxnSpPr>
          <p:nvPr userDrawn="1"/>
        </p:nvCxnSpPr>
        <p:spPr>
          <a:xfrm>
            <a:off x="4917977" y="2895600"/>
            <a:ext cx="3098263" cy="0"/>
          </a:xfrm>
          <a:prstGeom prst="line">
            <a:avLst/>
          </a:prstGeom>
          <a:ln w="57150">
            <a:solidFill>
              <a:srgbClr val="44DE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677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67060D92-5E2C-201C-E912-3310F1CE458C}"/>
              </a:ext>
            </a:extLst>
          </p:cNvPr>
          <p:cNvSpPr/>
          <p:nvPr userDrawn="1"/>
        </p:nvSpPr>
        <p:spPr>
          <a:xfrm>
            <a:off x="0" y="5344160"/>
            <a:ext cx="3749040" cy="1513840"/>
          </a:xfrm>
          <a:prstGeom prst="rtTriangle">
            <a:avLst/>
          </a:prstGeom>
          <a:solidFill>
            <a:srgbClr val="E9FB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F4006D-D645-BB1A-5D19-07CE4ACBC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SemiBold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FBDB7-B230-A258-CCD7-87BD5B430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8185"/>
            <a:ext cx="907796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CB05541-284F-DFBB-7B6B-7DA5E8E695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06710" y="5243830"/>
            <a:ext cx="1502410" cy="150241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E768986-8C1E-201F-0BB4-DFEF70496B08}"/>
              </a:ext>
            </a:extLst>
          </p:cNvPr>
          <p:cNvSpPr/>
          <p:nvPr userDrawn="1"/>
        </p:nvSpPr>
        <p:spPr>
          <a:xfrm>
            <a:off x="0" y="1255"/>
            <a:ext cx="2753360" cy="232425"/>
          </a:xfrm>
          <a:prstGeom prst="rect">
            <a:avLst/>
          </a:prstGeom>
          <a:solidFill>
            <a:srgbClr val="44DE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988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232F3461-1A17-304C-6111-9AE191EDFD7C}"/>
              </a:ext>
            </a:extLst>
          </p:cNvPr>
          <p:cNvSpPr/>
          <p:nvPr userDrawn="1"/>
        </p:nvSpPr>
        <p:spPr>
          <a:xfrm>
            <a:off x="0" y="5344160"/>
            <a:ext cx="3749040" cy="1513840"/>
          </a:xfrm>
          <a:prstGeom prst="rtTriangle">
            <a:avLst/>
          </a:prstGeom>
          <a:solidFill>
            <a:srgbClr val="E9FB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E4084D-0002-F887-409C-093DB14E8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98964"/>
            <a:ext cx="10515600" cy="2852737"/>
          </a:xfrm>
        </p:spPr>
        <p:txBody>
          <a:bodyPr anchor="b"/>
          <a:lstStyle>
            <a:lvl1pPr>
              <a:defRPr sz="6000">
                <a:latin typeface="Aptos SemiBold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0E71DF-C02E-B7FC-13B1-C2133F507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7868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1B24073-39E3-CC9E-B283-DAD0403A00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06710" y="5243830"/>
            <a:ext cx="1502410" cy="15024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F86A8B8-8C72-2B81-1BA5-655B22813ED1}"/>
              </a:ext>
            </a:extLst>
          </p:cNvPr>
          <p:cNvSpPr/>
          <p:nvPr userDrawn="1"/>
        </p:nvSpPr>
        <p:spPr>
          <a:xfrm>
            <a:off x="0" y="1255"/>
            <a:ext cx="2753360" cy="232425"/>
          </a:xfrm>
          <a:prstGeom prst="rect">
            <a:avLst/>
          </a:prstGeom>
          <a:solidFill>
            <a:srgbClr val="44DE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17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>
            <a:extLst>
              <a:ext uri="{FF2B5EF4-FFF2-40B4-BE49-F238E27FC236}">
                <a16:creationId xmlns:a16="http://schemas.microsoft.com/office/drawing/2014/main" id="{2BB5580A-366A-9F8A-F080-303EC111B68C}"/>
              </a:ext>
            </a:extLst>
          </p:cNvPr>
          <p:cNvSpPr/>
          <p:nvPr userDrawn="1"/>
        </p:nvSpPr>
        <p:spPr>
          <a:xfrm>
            <a:off x="0" y="5344160"/>
            <a:ext cx="3749040" cy="1513840"/>
          </a:xfrm>
          <a:prstGeom prst="rtTriangle">
            <a:avLst/>
          </a:prstGeom>
          <a:solidFill>
            <a:srgbClr val="E9FB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8C10A6-23E6-1677-ECD8-CA7DB851E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SemiBold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4D01D-B7D1-30A1-873D-9F1AC0A603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485640" cy="4321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AD2B7E-356E-E487-C2DC-F8348CCE8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40680" y="1819751"/>
            <a:ext cx="4485640" cy="4321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E314A5D-D93F-89AE-91B8-6F5432D766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06710" y="5243830"/>
            <a:ext cx="1502410" cy="15024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97C4B2-C1C7-40D9-B5BD-14048C458A27}"/>
              </a:ext>
            </a:extLst>
          </p:cNvPr>
          <p:cNvSpPr/>
          <p:nvPr userDrawn="1"/>
        </p:nvSpPr>
        <p:spPr>
          <a:xfrm>
            <a:off x="0" y="1255"/>
            <a:ext cx="2753360" cy="232425"/>
          </a:xfrm>
          <a:prstGeom prst="rect">
            <a:avLst/>
          </a:prstGeom>
          <a:solidFill>
            <a:srgbClr val="44DE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12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>
            <a:extLst>
              <a:ext uri="{FF2B5EF4-FFF2-40B4-BE49-F238E27FC236}">
                <a16:creationId xmlns:a16="http://schemas.microsoft.com/office/drawing/2014/main" id="{61F5C1C5-F764-0B77-3229-F95C88581A6F}"/>
              </a:ext>
            </a:extLst>
          </p:cNvPr>
          <p:cNvSpPr/>
          <p:nvPr userDrawn="1"/>
        </p:nvSpPr>
        <p:spPr>
          <a:xfrm>
            <a:off x="0" y="5344160"/>
            <a:ext cx="3749040" cy="1513840"/>
          </a:xfrm>
          <a:prstGeom prst="rtTriangle">
            <a:avLst/>
          </a:prstGeom>
          <a:solidFill>
            <a:srgbClr val="E9FB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52BCCF1-1289-9540-A9A6-B7E2DCA2D0A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06710" y="5243830"/>
            <a:ext cx="1502410" cy="15024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124BD0-1E8C-2A6A-C2B6-03A59139253A}"/>
              </a:ext>
            </a:extLst>
          </p:cNvPr>
          <p:cNvSpPr/>
          <p:nvPr userDrawn="1"/>
        </p:nvSpPr>
        <p:spPr>
          <a:xfrm>
            <a:off x="0" y="1255"/>
            <a:ext cx="2753360" cy="232425"/>
          </a:xfrm>
          <a:prstGeom prst="rect">
            <a:avLst/>
          </a:prstGeom>
          <a:solidFill>
            <a:srgbClr val="44DE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736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C52BCCF1-1289-9540-A9A6-B7E2DCA2D0A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97200" y="330200"/>
            <a:ext cx="6197600" cy="6197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124BD0-1E8C-2A6A-C2B6-03A59139253A}"/>
              </a:ext>
            </a:extLst>
          </p:cNvPr>
          <p:cNvSpPr/>
          <p:nvPr userDrawn="1"/>
        </p:nvSpPr>
        <p:spPr>
          <a:xfrm>
            <a:off x="0" y="1255"/>
            <a:ext cx="2753360" cy="232425"/>
          </a:xfrm>
          <a:prstGeom prst="rect">
            <a:avLst/>
          </a:prstGeom>
          <a:solidFill>
            <a:srgbClr val="44DE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54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FB44E8-C3B4-22E1-2BCB-F882ECAD9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FF0522-0E80-D3FE-CC33-521280764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7E72F-2E1D-F33F-7930-6F622DE779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A6D7CB-9A5E-4A6E-AF5B-2908ED661B86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49142-520B-BA89-FF6F-01790A05AD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C29EC-9AC1-7B06-6E61-0F2198960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6623A9-89C2-4B57-B920-CAED1A1DFB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658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5" r:id="rId6"/>
    <p:sldLayoutId id="214748366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FA54F-93AC-8B72-A120-D2044618E5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 Slide Option 1</a:t>
            </a:r>
            <a:br>
              <a:rPr lang="en-US" dirty="0"/>
            </a:br>
            <a:r>
              <a:rPr lang="en-US" dirty="0"/>
              <a:t>YOUR TITLE HERE</a:t>
            </a:r>
            <a:br>
              <a:rPr lang="en-US" dirty="0"/>
            </a:br>
            <a:r>
              <a:rPr lang="en-US" dirty="0"/>
              <a:t>(</a:t>
            </a:r>
            <a:r>
              <a:rPr lang="en-US" i="1" dirty="0"/>
              <a:t>Three Lines Max)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706FE9-7E62-D1E8-B2EF-8D1F987D76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Optional Subtitle Space</a:t>
            </a:r>
          </a:p>
          <a:p>
            <a:r>
              <a:rPr lang="en-US" i="1" dirty="0"/>
              <a:t>(Two Lines Max)</a:t>
            </a:r>
          </a:p>
        </p:txBody>
      </p:sp>
    </p:spTree>
    <p:extLst>
      <p:ext uri="{BB962C8B-B14F-4D97-AF65-F5344CB8AC3E}">
        <p14:creationId xmlns:p14="http://schemas.microsoft.com/office/powerpoint/2010/main" val="2510055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0F103-B619-F69F-E6C2-FA1B75EB8B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 Slide Option 2</a:t>
            </a:r>
            <a:br>
              <a:rPr lang="en-US" dirty="0"/>
            </a:br>
            <a:r>
              <a:rPr lang="en-US" dirty="0"/>
              <a:t>YOUR TITLE HERE</a:t>
            </a:r>
            <a:br>
              <a:rPr lang="en-US" dirty="0"/>
            </a:br>
            <a:r>
              <a:rPr lang="en-US" dirty="0"/>
              <a:t>(</a:t>
            </a:r>
            <a:r>
              <a:rPr lang="en-US" i="1" dirty="0"/>
              <a:t>Three Lines Max)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BE5985-CB65-9F26-F343-844E58EC3C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Optional Subtitle Space</a:t>
            </a:r>
          </a:p>
          <a:p>
            <a:r>
              <a:rPr lang="en-US" i="1" dirty="0"/>
              <a:t>(Two Lines Max)</a:t>
            </a:r>
          </a:p>
        </p:txBody>
      </p:sp>
    </p:spTree>
    <p:extLst>
      <p:ext uri="{BB962C8B-B14F-4D97-AF65-F5344CB8AC3E}">
        <p14:creationId xmlns:p14="http://schemas.microsoft.com/office/powerpoint/2010/main" val="248005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661AE-027F-9271-AE78-9280F4B40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8B1F6-CCC1-72E0-A833-064D75B00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12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01AD0-9AFE-F3D6-A90F-9EA464752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2AE37-E09C-8945-AE47-A95E8B5C6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107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633E5-5CC8-15F2-CAC7-F877B387C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0AE4A-DFC6-001C-6656-A2185BFC4A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22C22-F713-1D15-F84E-7A8593D53CC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91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3366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F799D-EA1E-8760-668B-56E142934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4BFF40-43D7-BA35-D4C6-94CCD1B53FB6}"/>
              </a:ext>
            </a:extLst>
          </p:cNvPr>
          <p:cNvSpPr txBox="1"/>
          <p:nvPr/>
        </p:nvSpPr>
        <p:spPr>
          <a:xfrm>
            <a:off x="1417738" y="465589"/>
            <a:ext cx="9659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Thank you for attending our session!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5C5AC9-B117-623E-5BC6-D08F591EDD0F}"/>
              </a:ext>
            </a:extLst>
          </p:cNvPr>
          <p:cNvSpPr txBox="1"/>
          <p:nvPr/>
        </p:nvSpPr>
        <p:spPr>
          <a:xfrm>
            <a:off x="2325847" y="5117285"/>
            <a:ext cx="784370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Please take 2 minutes to complete the survey linked in the QR code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Your feedback helps inform future Region V Fall Meetings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1032C7-51AB-C9D8-1738-772974033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252" y="1156378"/>
            <a:ext cx="3854893" cy="385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7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313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73</Words>
  <Application>Microsoft Macintosh PowerPoint</Application>
  <PresentationFormat>Widescreen</PresentationFormat>
  <Paragraphs>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Aptos ExtraBold</vt:lpstr>
      <vt:lpstr>Aptos SemiBold</vt:lpstr>
      <vt:lpstr>Arial</vt:lpstr>
      <vt:lpstr>Office Theme</vt:lpstr>
      <vt:lpstr>Title Slide Option 1 YOUR TITLE HERE (Three Lines Max)</vt:lpstr>
      <vt:lpstr>Title Slide Option 2 YOUR TITLE HERE (Three Lines Max)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Texas A&amp;M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Trchalek, Danny</dc:creator>
  <cp:lastModifiedBy>Vanessa Lopez</cp:lastModifiedBy>
  <cp:revision>15</cp:revision>
  <dcterms:created xsi:type="dcterms:W3CDTF">2026-02-09T21:08:30Z</dcterms:created>
  <dcterms:modified xsi:type="dcterms:W3CDTF">2026-10-18T16:07:04Z</dcterms:modified>
</cp:coreProperties>
</file>