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56" r:id="rId6"/>
    <p:sldId id="258" r:id="rId7"/>
  </p:sldIdLst>
  <p:sldSz cx="6858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13950" autoAdjust="0"/>
    <p:restoredTop sz="86369" autoAdjust="0"/>
  </p:normalViewPr>
  <p:slideViewPr>
    <p:cSldViewPr snapToGrid="0">
      <p:cViewPr varScale="1">
        <p:scale>
          <a:sx n="101" d="100"/>
          <a:sy n="101" d="100"/>
        </p:scale>
        <p:origin x="2730" y="102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A2DDF6-69A5-C3F7-4FC7-BB6D6F38CE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2966" y="4078386"/>
            <a:ext cx="2080370" cy="242356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54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39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1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94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3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76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70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87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15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171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53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595EB8-2F01-40C8-839E-387CD9B3814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64172A-8F2E-4026-9156-CEF921E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1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ader band"/>
          <p:cNvSpPr/>
          <p:nvPr/>
        </p:nvSpPr>
        <p:spPr>
          <a:xfrm>
            <a:off x="0" y="0"/>
            <a:ext cx="6858000" cy="1371600"/>
          </a:xfrm>
          <a:prstGeom prst="rect">
            <a:avLst/>
          </a:prstGeom>
          <a:solidFill>
            <a:srgbClr val="1F4F82"/>
          </a:solidFill>
          <a:ln>
            <a:noFill/>
          </a:ln>
        </p:spPr>
        <p:txBody>
          <a:bodyPr wrap="square" lIns="91440" tIns="0" rIns="91440" bIns="0" rtlCol="0" anchor="t">
            <a:noAutofit/>
          </a:bodyPr>
          <a:lstStyle/>
          <a:p>
            <a:endParaRPr lang="en-US"/>
          </a:p>
        </p:txBody>
      </p:sp>
      <p:sp>
        <p:nvSpPr>
          <p:cNvPr id="12" name="Eyebrow"/>
          <p:cNvSpPr txBox="1"/>
          <p:nvPr/>
        </p:nvSpPr>
        <p:spPr>
          <a:xfrm>
            <a:off x="457200" y="1019834"/>
            <a:ext cx="5943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spc="100" dirty="0">
                <a:solidFill>
                  <a:srgbClr val="DCE8F4"/>
                </a:solidFill>
                <a:latin typeface="Century Gothic" panose="020B0502020202020204" pitchFamily="34" charset="0"/>
              </a:rPr>
              <a:t>NCURA REGION V  |  FALL 2026 MEETING</a:t>
            </a:r>
          </a:p>
        </p:txBody>
      </p:sp>
      <p:sp>
        <p:nvSpPr>
          <p:cNvPr id="13" name="Title"/>
          <p:cNvSpPr txBox="1"/>
          <p:nvPr/>
        </p:nvSpPr>
        <p:spPr>
          <a:xfrm>
            <a:off x="457200" y="654050"/>
            <a:ext cx="5943600" cy="365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How to create your Presenter Badge</a:t>
            </a:r>
          </a:p>
        </p:txBody>
      </p:sp>
      <p:sp>
        <p:nvSpPr>
          <p:cNvPr id="14" name="Step 1 number"/>
          <p:cNvSpPr/>
          <p:nvPr/>
        </p:nvSpPr>
        <p:spPr>
          <a:xfrm>
            <a:off x="172528" y="1483384"/>
            <a:ext cx="406400" cy="406400"/>
          </a:xfrm>
          <a:prstGeom prst="ellipse">
            <a:avLst/>
          </a:prstGeom>
          <a:solidFill>
            <a:srgbClr val="1F4F8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15" name="Step 1 text"/>
          <p:cNvSpPr txBox="1"/>
          <p:nvPr/>
        </p:nvSpPr>
        <p:spPr>
          <a:xfrm>
            <a:off x="661358" y="1483384"/>
            <a:ext cx="4487653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F4F82"/>
                </a:solidFill>
                <a:latin typeface="Century Gothic" panose="020B0502020202020204" pitchFamily="34" charset="0"/>
              </a:rPr>
              <a:t>Pick your badge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solidFill>
                  <a:srgbClr val="1E2A38"/>
                </a:solidFill>
                <a:latin typeface="Century Gothic" panose="020B0502020202020204" pitchFamily="34" charset="0"/>
              </a:rPr>
              <a:t>Slide 2</a:t>
            </a: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 includes a headshot frame. </a:t>
            </a:r>
            <a:r>
              <a:rPr lang="en-US" sz="1300" b="1" dirty="0">
                <a:solidFill>
                  <a:srgbClr val="1E2A38"/>
                </a:solidFill>
                <a:latin typeface="Century Gothic" panose="020B0502020202020204" pitchFamily="34" charset="0"/>
              </a:rPr>
              <a:t>Slide 3</a:t>
            </a: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 has no photo. Use one and ignore the other.</a:t>
            </a:r>
          </a:p>
        </p:txBody>
      </p:sp>
      <p:sp>
        <p:nvSpPr>
          <p:cNvPr id="16" name="Step 2 number"/>
          <p:cNvSpPr/>
          <p:nvPr/>
        </p:nvSpPr>
        <p:spPr>
          <a:xfrm>
            <a:off x="172528" y="2354589"/>
            <a:ext cx="406400" cy="406400"/>
          </a:xfrm>
          <a:prstGeom prst="ellipse">
            <a:avLst/>
          </a:prstGeom>
          <a:solidFill>
            <a:srgbClr val="1F4F8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17" name="Step 2 text"/>
          <p:cNvSpPr txBox="1"/>
          <p:nvPr/>
        </p:nvSpPr>
        <p:spPr>
          <a:xfrm>
            <a:off x="661357" y="2316489"/>
            <a:ext cx="4963065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F4F82"/>
                </a:solidFill>
                <a:latin typeface="Century Gothic" panose="020B0502020202020204" pitchFamily="34" charset="0"/>
              </a:rPr>
              <a:t>Add your session details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Click </a:t>
            </a:r>
            <a:r>
              <a:rPr lang="en-US" sz="1300" b="1" dirty="0">
                <a:solidFill>
                  <a:srgbClr val="1E2A38"/>
                </a:solidFill>
                <a:latin typeface="Century Gothic" panose="020B0502020202020204" pitchFamily="34" charset="0"/>
              </a:rPr>
              <a:t>[Presentation Title]</a:t>
            </a: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 and </a:t>
            </a:r>
            <a:r>
              <a:rPr lang="en-US" sz="1300" b="1" dirty="0">
                <a:solidFill>
                  <a:srgbClr val="1E2A38"/>
                </a:solidFill>
                <a:latin typeface="Century Gothic" panose="020B0502020202020204" pitchFamily="34" charset="0"/>
              </a:rPr>
              <a:t>[Presentation Date]</a:t>
            </a: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 and type over them, brackets included. You may adjust font size only if your presentation title does not fit in the designated space.</a:t>
            </a:r>
          </a:p>
        </p:txBody>
      </p:sp>
      <p:sp>
        <p:nvSpPr>
          <p:cNvPr id="18" name="Step 3 number"/>
          <p:cNvSpPr/>
          <p:nvPr/>
        </p:nvSpPr>
        <p:spPr>
          <a:xfrm>
            <a:off x="172528" y="3370300"/>
            <a:ext cx="406400" cy="406400"/>
          </a:xfrm>
          <a:prstGeom prst="ellipse">
            <a:avLst/>
          </a:prstGeom>
          <a:solidFill>
            <a:srgbClr val="1F4F8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19" name="Step 3 text"/>
          <p:cNvSpPr txBox="1"/>
          <p:nvPr/>
        </p:nvSpPr>
        <p:spPr>
          <a:xfrm>
            <a:off x="661356" y="3374763"/>
            <a:ext cx="4816417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F4F82"/>
                </a:solidFill>
                <a:latin typeface="Century Gothic" panose="020B0502020202020204" pitchFamily="34" charset="0"/>
              </a:rPr>
              <a:t>Add your headshot (Slide 2 only)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Click the picture icon in the frame and choose your photo. You may resize the image frame if needed.</a:t>
            </a:r>
          </a:p>
        </p:txBody>
      </p:sp>
      <p:sp>
        <p:nvSpPr>
          <p:cNvPr id="20" name="Step 4 number"/>
          <p:cNvSpPr/>
          <p:nvPr/>
        </p:nvSpPr>
        <p:spPr>
          <a:xfrm>
            <a:off x="172528" y="4301863"/>
            <a:ext cx="406400" cy="406400"/>
          </a:xfrm>
          <a:prstGeom prst="ellipse">
            <a:avLst/>
          </a:prstGeom>
          <a:solidFill>
            <a:srgbClr val="1F4F8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21" name="Step 4 text"/>
          <p:cNvSpPr txBox="1"/>
          <p:nvPr/>
        </p:nvSpPr>
        <p:spPr>
          <a:xfrm>
            <a:off x="661355" y="4263763"/>
            <a:ext cx="4635263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F4F82"/>
                </a:solidFill>
                <a:latin typeface="Century Gothic" panose="020B0502020202020204" pitchFamily="34" charset="0"/>
              </a:rPr>
              <a:t>Export the badge as an image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solidFill>
                  <a:srgbClr val="1E2A38"/>
                </a:solidFill>
                <a:latin typeface="Century Gothic" panose="020B0502020202020204" pitchFamily="34" charset="0"/>
              </a:rPr>
              <a:t>Windows: </a:t>
            </a: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File &gt; Save As &gt; PNG &gt; Just This One.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solidFill>
                  <a:srgbClr val="1E2A38"/>
                </a:solidFill>
                <a:latin typeface="Century Gothic" panose="020B0502020202020204" pitchFamily="34" charset="0"/>
              </a:rPr>
              <a:t>Mac: </a:t>
            </a: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File &gt; Export &gt; PNG &gt; Save Current Slide Only.</a:t>
            </a:r>
          </a:p>
        </p:txBody>
      </p:sp>
      <p:sp>
        <p:nvSpPr>
          <p:cNvPr id="22" name="Step 5 number"/>
          <p:cNvSpPr/>
          <p:nvPr/>
        </p:nvSpPr>
        <p:spPr>
          <a:xfrm>
            <a:off x="189781" y="5208652"/>
            <a:ext cx="406400" cy="406400"/>
          </a:xfrm>
          <a:prstGeom prst="ellipse">
            <a:avLst/>
          </a:prstGeom>
          <a:solidFill>
            <a:srgbClr val="1F4F82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23" name="Step 5 text"/>
          <p:cNvSpPr txBox="1"/>
          <p:nvPr/>
        </p:nvSpPr>
        <p:spPr>
          <a:xfrm>
            <a:off x="661355" y="5208652"/>
            <a:ext cx="3953777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F4F82"/>
                </a:solidFill>
                <a:latin typeface="Century Gothic" panose="020B0502020202020204" pitchFamily="34" charset="0"/>
              </a:rPr>
              <a:t>Share it with your network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Add the PNG to your </a:t>
            </a:r>
            <a:r>
              <a:rPr lang="en-US" sz="1300" b="1" dirty="0">
                <a:solidFill>
                  <a:srgbClr val="1E2A38"/>
                </a:solidFill>
                <a:latin typeface="Century Gothic" panose="020B0502020202020204" pitchFamily="34" charset="0"/>
              </a:rPr>
              <a:t>email signature</a:t>
            </a: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 or post it on </a:t>
            </a:r>
            <a:r>
              <a:rPr lang="en-US" sz="1300" b="1" dirty="0">
                <a:solidFill>
                  <a:srgbClr val="1E2A38"/>
                </a:solidFill>
                <a:latin typeface="Century Gothic" panose="020B0502020202020204" pitchFamily="34" charset="0"/>
              </a:rPr>
              <a:t>LinkedIn and other social media</a:t>
            </a:r>
            <a:r>
              <a:rPr lang="en-US" sz="1300" dirty="0">
                <a:solidFill>
                  <a:srgbClr val="4A5A6B"/>
                </a:solidFill>
                <a:latin typeface="Century Gothic" panose="020B0502020202020204" pitchFamily="34" charset="0"/>
              </a:rPr>
              <a:t> to announce your session!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E3031357-44EB-9AA5-08B6-5406D387A26E}"/>
              </a:ext>
            </a:extLst>
          </p:cNvPr>
          <p:cNvSpPr txBox="1"/>
          <p:nvPr/>
        </p:nvSpPr>
        <p:spPr>
          <a:xfrm>
            <a:off x="457200" y="111784"/>
            <a:ext cx="5943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u="sng" dirty="0">
                <a:solidFill>
                  <a:srgbClr val="FFFFFF"/>
                </a:solidFill>
                <a:latin typeface="Century Gothic" panose="020B0502020202020204" pitchFamily="34" charset="0"/>
              </a:rPr>
              <a:t>START HERE</a:t>
            </a:r>
            <a:r>
              <a:rPr lang="en-US" sz="28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: INSTRUCTIONS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EABC06-AB4C-1A59-46BB-6865F9AFCD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120" y="4038594"/>
            <a:ext cx="1536461" cy="2609691"/>
          </a:xfrm>
          <a:prstGeom prst="rect">
            <a:avLst/>
          </a:prstGeom>
        </p:spPr>
      </p:pic>
      <p:sp>
        <p:nvSpPr>
          <p:cNvPr id="8" name="Title 7" hidden="1">
            <a:extLst>
              <a:ext uri="{FF2B5EF4-FFF2-40B4-BE49-F238E27FC236}">
                <a16:creationId xmlns:a16="http://schemas.microsoft.com/office/drawing/2014/main" id="{D1C01561-0EB8-654C-0476-2DFDAFA212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INSTRUCTIONS</a:t>
            </a:r>
          </a:p>
        </p:txBody>
      </p:sp>
    </p:spTree>
    <p:extLst>
      <p:ext uri="{BB962C8B-B14F-4D97-AF65-F5344CB8AC3E}">
        <p14:creationId xmlns:p14="http://schemas.microsoft.com/office/powerpoint/2010/main" val="1681293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C7A1D9-B507-1404-743C-1C81188B4B43}"/>
              </a:ext>
            </a:extLst>
          </p:cNvPr>
          <p:cNvSpPr txBox="1"/>
          <p:nvPr/>
        </p:nvSpPr>
        <p:spPr>
          <a:xfrm>
            <a:off x="2337756" y="5176643"/>
            <a:ext cx="3562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[Presentation Title]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0EFDEA-0B7C-0387-8DE7-C0015488CCFD}"/>
              </a:ext>
            </a:extLst>
          </p:cNvPr>
          <p:cNvSpPr txBox="1"/>
          <p:nvPr/>
        </p:nvSpPr>
        <p:spPr>
          <a:xfrm>
            <a:off x="2337756" y="6091941"/>
            <a:ext cx="2743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[Presentation Date]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9063EC3-A7D2-AB25-5C13-74A3EC29F9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6702" y="4261346"/>
            <a:ext cx="1807759" cy="229226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2BC01F95-4292-8454-FB6B-B4D946B48F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HEADSHOT TEMPLATE</a:t>
            </a:r>
          </a:p>
        </p:txBody>
      </p:sp>
    </p:spTree>
    <p:extLst>
      <p:ext uri="{BB962C8B-B14F-4D97-AF65-F5344CB8AC3E}">
        <p14:creationId xmlns:p14="http://schemas.microsoft.com/office/powerpoint/2010/main" val="624694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408E5F-BFF7-1268-64E9-29983582D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26DAAC6-667D-95FD-F8C7-3E44ED8CB5AC}"/>
              </a:ext>
            </a:extLst>
          </p:cNvPr>
          <p:cNvSpPr txBox="1"/>
          <p:nvPr/>
        </p:nvSpPr>
        <p:spPr>
          <a:xfrm>
            <a:off x="120769" y="5331125"/>
            <a:ext cx="5011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[Presentation Title]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2CDAF8-7C58-9035-BC2C-FD460BFD19D6}"/>
              </a:ext>
            </a:extLst>
          </p:cNvPr>
          <p:cNvSpPr txBox="1"/>
          <p:nvPr/>
        </p:nvSpPr>
        <p:spPr>
          <a:xfrm>
            <a:off x="120769" y="6153496"/>
            <a:ext cx="5011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[Presentation Date]</a:t>
            </a: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6E5102-C684-837E-4151-8EFB32E56C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NO HEADSHOT TEMPLATE</a:t>
            </a:r>
          </a:p>
        </p:txBody>
      </p:sp>
    </p:spTree>
    <p:extLst>
      <p:ext uri="{BB962C8B-B14F-4D97-AF65-F5344CB8AC3E}">
        <p14:creationId xmlns:p14="http://schemas.microsoft.com/office/powerpoint/2010/main" val="17409300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ED9AE53-FEC9-4BE2-9639-C74F51497FC8}">
  <we:reference id="wa200010001" version="1.0.0.1" store="en-US" storeType="OMEX"/>
  <we:alternateReferences>
    <we:reference id="WA200010001" version="1.0.0.1" store="WA200010001" storeType="OMEX"/>
  </we:alternateReferences>
  <we:properties>
    <we:property name="claude.fileId" value="&quot;43e76a4f-6ec1-4e13-a920-baf10e47ebf5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E4CD513EF9E043B3B7C5278DAF6A38" ma:contentTypeVersion="5" ma:contentTypeDescription="Create a new document." ma:contentTypeScope="" ma:versionID="456c31b465ac65b0a925f491490038b3">
  <xsd:schema xmlns:xsd="http://www.w3.org/2001/XMLSchema" xmlns:xs="http://www.w3.org/2001/XMLSchema" xmlns:p="http://schemas.microsoft.com/office/2006/metadata/properties" xmlns:ns3="5b4253cb-3255-4b36-a6c3-533ba40a997e" targetNamespace="http://schemas.microsoft.com/office/2006/metadata/properties" ma:root="true" ma:fieldsID="d2c40b2a3bb6d78a3bbdee86beb52010" ns3:_="">
    <xsd:import namespace="5b4253cb-3255-4b36-a6c3-533ba40a997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4253cb-3255-4b36-a6c3-533ba40a997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b4253cb-3255-4b36-a6c3-533ba40a997e" xsi:nil="true"/>
  </documentManagement>
</p:properties>
</file>

<file path=customXml/itemProps1.xml><?xml version="1.0" encoding="utf-8"?>
<ds:datastoreItem xmlns:ds="http://schemas.openxmlformats.org/officeDocument/2006/customXml" ds:itemID="{82319F9A-0C4E-45AD-A720-948A89F1E2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329E5F-3A88-49A1-9694-A4040EB1F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4253cb-3255-4b36-a6c3-533ba40a99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7BD9B2-56E4-41F4-B5EB-2C17CC08FD56}">
  <ds:schemaRefs>
    <ds:schemaRef ds:uri="http://schemas.microsoft.com/office/2006/metadata/properties"/>
    <ds:schemaRef ds:uri="http://schemas.microsoft.com/office/infopath/2007/PartnerControls"/>
    <ds:schemaRef ds:uri="5b4253cb-3255-4b36-a6c3-533ba40a99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194</Words>
  <Application>Microsoft Office PowerPoint</Application>
  <PresentationFormat>Custom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Century Gothic</vt:lpstr>
      <vt:lpstr>Office Theme</vt:lpstr>
      <vt:lpstr>INSTRUCTIONS</vt:lpstr>
      <vt:lpstr>HEADSHOT TEMPLATE</vt:lpstr>
      <vt:lpstr>NO HEADSHOT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Danny Trchalek</dc:creator>
  <cp:lastModifiedBy>Danny Trchalek</cp:lastModifiedBy>
  <cp:revision>7</cp:revision>
  <dcterms:created xsi:type="dcterms:W3CDTF">2026-07-15T18:31:59Z</dcterms:created>
  <dcterms:modified xsi:type="dcterms:W3CDTF">2026-10-02T16:09:29Z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0x010100D2E4CD513EF9E043B3B7C5278DAF6A38</vt:lpwstr>
  </property>
</Properties>
</file>